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2013160" cy="36432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4083886" cy="665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993987" cy="1931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58343" y="7158275"/>
            <a:ext cx="1777288" cy="1777288"/>
            <a:chOff x="15258343" y="7158275"/>
            <a:chExt cx="1777288" cy="1777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8343" y="7158275"/>
              <a:ext cx="1777288" cy="1777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3726"/>
            <a:ext cx="3386105" cy="121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14953" y="7739239"/>
            <a:ext cx="6740129" cy="1210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13"/>
            <a:ext cx="3286195" cy="563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51130" y="4219227"/>
            <a:ext cx="909254" cy="909254"/>
            <a:chOff x="13851130" y="4219227"/>
            <a:chExt cx="909254" cy="909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1130" y="4219227"/>
              <a:ext cx="909254" cy="909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2" y="3022780"/>
            <a:ext cx="8981276" cy="5314364"/>
            <a:chOff x="1483762" y="3022780"/>
            <a:chExt cx="8981276" cy="5314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762" y="3022780"/>
              <a:ext cx="8981276" cy="5314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2477" y="3022780"/>
            <a:ext cx="4024701" cy="880611"/>
            <a:chOff x="4472477" y="3022780"/>
            <a:chExt cx="4024701" cy="8806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2477" y="3022780"/>
              <a:ext cx="4024701" cy="880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3726"/>
            <a:ext cx="3386105" cy="121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2604" y="5497550"/>
            <a:ext cx="6245519" cy="6071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13"/>
            <a:ext cx="3286195" cy="563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022780"/>
            <a:ext cx="7571200" cy="2549055"/>
            <a:chOff x="1483762" y="3022780"/>
            <a:chExt cx="7571200" cy="25490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" y="3022780"/>
              <a:ext cx="7571200" cy="2549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6075607"/>
            <a:ext cx="7571200" cy="3399863"/>
            <a:chOff x="1483762" y="6075607"/>
            <a:chExt cx="7571200" cy="3399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6075607"/>
              <a:ext cx="7571200" cy="33998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049" y="9429757"/>
            <a:ext cx="10680158" cy="60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21650" y="4233603"/>
            <a:ext cx="909254" cy="909254"/>
            <a:chOff x="13821650" y="4233603"/>
            <a:chExt cx="909254" cy="9092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1650" y="4233603"/>
              <a:ext cx="909254" cy="909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3726"/>
            <a:ext cx="3386105" cy="121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3906" y="4174663"/>
            <a:ext cx="6275396" cy="1210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13"/>
            <a:ext cx="3286195" cy="5631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55900" y="7449498"/>
            <a:ext cx="5813586" cy="2432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037540"/>
            <a:ext cx="8948022" cy="2239634"/>
            <a:chOff x="1483762" y="3037540"/>
            <a:chExt cx="8948022" cy="22396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3037540"/>
              <a:ext cx="8948022" cy="22396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5559748"/>
            <a:ext cx="7659095" cy="4199808"/>
            <a:chOff x="1483762" y="5559748"/>
            <a:chExt cx="7659095" cy="41998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762" y="5559748"/>
              <a:ext cx="7659095" cy="419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3726"/>
            <a:ext cx="3386105" cy="121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211513"/>
            <a:ext cx="3286195" cy="5631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424" y="8368371"/>
            <a:ext cx="7934872" cy="1210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2987594"/>
            <a:ext cx="6968179" cy="5196608"/>
            <a:chOff x="1483762" y="2987594"/>
            <a:chExt cx="6968179" cy="5196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" y="2987594"/>
              <a:ext cx="6968179" cy="51966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8252" y="5421501"/>
            <a:ext cx="6337615" cy="18157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63965" y="4054892"/>
            <a:ext cx="12753634" cy="1012320"/>
            <a:chOff x="9363965" y="4054892"/>
            <a:chExt cx="12753634" cy="10123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965" y="4054892"/>
              <a:ext cx="12753634" cy="1012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2757010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673" y="7355643"/>
            <a:ext cx="9766634" cy="24328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199361"/>
            <a:ext cx="7291290" cy="5851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022780"/>
            <a:ext cx="6171429" cy="3897744"/>
            <a:chOff x="1483762" y="3022780"/>
            <a:chExt cx="6171429" cy="3897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" y="3022780"/>
              <a:ext cx="6171429" cy="3897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4165" y="4903141"/>
            <a:ext cx="6171429" cy="2003008"/>
            <a:chOff x="6574165" y="4903141"/>
            <a:chExt cx="6171429" cy="2003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4165" y="4903141"/>
              <a:ext cx="6171429" cy="2003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1227" y="2913109"/>
            <a:ext cx="4559522" cy="4459496"/>
            <a:chOff x="12961227" y="2913109"/>
            <a:chExt cx="4559522" cy="44594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1227" y="2913109"/>
              <a:ext cx="4559522" cy="4459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2292212" cy="2294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8" y="542043"/>
            <a:ext cx="9164599" cy="69483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2982"/>
            <a:ext cx="3728788" cy="20043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1758791" cy="12211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944" y="7485030"/>
            <a:ext cx="7615024" cy="1815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21175" y="3423766"/>
            <a:ext cx="5621008" cy="3438183"/>
            <a:chOff x="3121175" y="3423766"/>
            <a:chExt cx="5621008" cy="34381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1175" y="3423766"/>
              <a:ext cx="5621008" cy="34381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63527" y="3907714"/>
            <a:ext cx="6171429" cy="2837956"/>
            <a:chOff x="9963527" y="3907714"/>
            <a:chExt cx="6171429" cy="28379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3527" y="3907714"/>
              <a:ext cx="6171429" cy="2837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33231" y="982300"/>
            <a:ext cx="2870401" cy="8750543"/>
            <a:chOff x="12733231" y="982300"/>
            <a:chExt cx="2870401" cy="8750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231" y="982300"/>
              <a:ext cx="2870401" cy="87505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336" y="1307269"/>
            <a:ext cx="5572571" cy="1185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7392" y="6728503"/>
            <a:ext cx="2286948" cy="6032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211504"/>
            <a:ext cx="2971728" cy="563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3231" y="6777711"/>
            <a:ext cx="2867092" cy="436589"/>
            <a:chOff x="12733231" y="6777711"/>
            <a:chExt cx="2867092" cy="436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3231" y="6777711"/>
              <a:ext cx="2867092" cy="436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3231" y="4937086"/>
            <a:ext cx="2884776" cy="1916995"/>
            <a:chOff x="12733231" y="4937086"/>
            <a:chExt cx="2884776" cy="1916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231" y="4937086"/>
              <a:ext cx="2884776" cy="19169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4285" y="5576737"/>
            <a:ext cx="3775205" cy="6032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45163" y="3715163"/>
            <a:ext cx="2825046" cy="1333189"/>
            <a:chOff x="12745163" y="3715163"/>
            <a:chExt cx="2825046" cy="13331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5163" y="3715163"/>
              <a:ext cx="2825046" cy="1333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0491" y="1868625"/>
            <a:ext cx="2825046" cy="1933418"/>
            <a:chOff x="12740491" y="1868625"/>
            <a:chExt cx="2825046" cy="19334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40491" y="1868625"/>
              <a:ext cx="2825046" cy="19334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4285" y="4120411"/>
            <a:ext cx="3870881" cy="6032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4285" y="2573989"/>
            <a:ext cx="3870881" cy="603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3762" y="2878461"/>
            <a:ext cx="5030226" cy="2669801"/>
            <a:chOff x="1483762" y="2878461"/>
            <a:chExt cx="5030226" cy="26698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3762" y="2878461"/>
              <a:ext cx="5030226" cy="2669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3762" y="5065174"/>
            <a:ext cx="5030226" cy="2322541"/>
            <a:chOff x="1483762" y="5065174"/>
            <a:chExt cx="5030226" cy="23225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3762" y="5065174"/>
              <a:ext cx="5030226" cy="2322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3762" y="6912165"/>
            <a:ext cx="5030226" cy="2588111"/>
            <a:chOff x="1483762" y="6912165"/>
            <a:chExt cx="5030226" cy="25881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3762" y="6912165"/>
              <a:ext cx="5030226" cy="25881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0401" y="9026792"/>
            <a:ext cx="2807748" cy="6032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4529686" cy="1194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211504"/>
            <a:ext cx="2388538" cy="53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168257"/>
            <a:ext cx="3330623" cy="1210001"/>
            <a:chOff x="1483762" y="3168257"/>
            <a:chExt cx="3330623" cy="12100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62" y="3168257"/>
              <a:ext cx="3330623" cy="1210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1581" y="2833939"/>
            <a:ext cx="8397932" cy="3265241"/>
            <a:chOff x="8481581" y="2833939"/>
            <a:chExt cx="8397932" cy="32652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1581" y="2833939"/>
              <a:ext cx="8397932" cy="3265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0988" y="6317382"/>
            <a:ext cx="3026428" cy="900053"/>
            <a:chOff x="9300988" y="6317382"/>
            <a:chExt cx="3026428" cy="900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0988" y="6317382"/>
              <a:ext cx="3026428" cy="900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7417" y="6288631"/>
            <a:ext cx="3325348" cy="928804"/>
            <a:chOff x="12327417" y="6288631"/>
            <a:chExt cx="3325348" cy="9288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7417" y="6288631"/>
              <a:ext cx="3325348" cy="928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9424" y="5142857"/>
            <a:ext cx="885396" cy="885396"/>
            <a:chOff x="2639424" y="5142857"/>
            <a:chExt cx="885396" cy="885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39424" y="5142857"/>
              <a:ext cx="885396" cy="8853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4820" y="6614653"/>
            <a:ext cx="1350218" cy="807329"/>
            <a:chOff x="3524820" y="6614653"/>
            <a:chExt cx="1350218" cy="8073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4820" y="6614653"/>
              <a:ext cx="1350218" cy="8073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049" y="6709674"/>
            <a:ext cx="2075262" cy="60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2731" y="7534401"/>
            <a:ext cx="6213177" cy="6071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4188914" cy="1194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211504"/>
            <a:ext cx="2388538" cy="53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126214"/>
            <a:ext cx="7113249" cy="2016643"/>
            <a:chOff x="1483762" y="3126214"/>
            <a:chExt cx="7113249" cy="20166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62" y="3126214"/>
              <a:ext cx="7113249" cy="2016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8355" y="2038506"/>
            <a:ext cx="8843051" cy="4510549"/>
            <a:chOff x="8768355" y="2038506"/>
            <a:chExt cx="8843051" cy="45105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8355" y="2038506"/>
              <a:ext cx="8843051" cy="45105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049" y="5414296"/>
            <a:ext cx="6463624" cy="18290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2639" y="6837668"/>
            <a:ext cx="7508853" cy="24219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4853029" cy="1194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1668" y="7016963"/>
            <a:ext cx="7762510" cy="18157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1608" y="2211513"/>
            <a:ext cx="1747700" cy="53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3417624"/>
            <a:ext cx="6171429" cy="2760440"/>
            <a:chOff x="1483762" y="3417624"/>
            <a:chExt cx="6171429" cy="2760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3417624"/>
              <a:ext cx="6171429" cy="2760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01797" y="2661110"/>
            <a:ext cx="4092169" cy="4092169"/>
            <a:chOff x="12401797" y="2661110"/>
            <a:chExt cx="4092169" cy="409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1797" y="2661110"/>
              <a:ext cx="4092169" cy="40921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54763" y="7016963"/>
            <a:ext cx="6151986" cy="18157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4188914" cy="1194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3353" y="7903042"/>
            <a:ext cx="10679262" cy="18157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04"/>
            <a:ext cx="2337100" cy="53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386" y="4543772"/>
            <a:ext cx="7925422" cy="974340"/>
            <a:chOff x="1469386" y="4543772"/>
            <a:chExt cx="7925422" cy="9743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9386" y="4543772"/>
              <a:ext cx="7925422" cy="974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3112048"/>
            <a:ext cx="7925422" cy="1431724"/>
            <a:chOff x="1483762" y="3112048"/>
            <a:chExt cx="7925422" cy="14317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762" y="3112048"/>
              <a:ext cx="7925422" cy="14317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8482" y="2593450"/>
            <a:ext cx="8496365" cy="3958146"/>
            <a:chOff x="9128482" y="2593450"/>
            <a:chExt cx="8496365" cy="3958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8482" y="2593450"/>
              <a:ext cx="8496365" cy="39581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2" y="5727570"/>
            <a:ext cx="3678374" cy="1475545"/>
            <a:chOff x="1483762" y="5727570"/>
            <a:chExt cx="3678374" cy="1475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762" y="5727570"/>
              <a:ext cx="3678374" cy="1475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7111" y="5676357"/>
            <a:ext cx="1757741" cy="1750478"/>
            <a:chOff x="5777111" y="5676357"/>
            <a:chExt cx="1757741" cy="1750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7111" y="5676357"/>
              <a:ext cx="1757741" cy="1750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3382971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211504"/>
            <a:ext cx="2388538" cy="5376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1334" y="3021753"/>
            <a:ext cx="3907243" cy="1210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067465"/>
            <a:ext cx="9045392" cy="6083756"/>
            <a:chOff x="1483762" y="3067465"/>
            <a:chExt cx="9045392" cy="6083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762" y="3067465"/>
              <a:ext cx="9045392" cy="6083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57048" y="6705402"/>
            <a:ext cx="6171429" cy="2445820"/>
            <a:chOff x="10757048" y="6705402"/>
            <a:chExt cx="6171429" cy="2445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7048" y="6705402"/>
              <a:ext cx="6171429" cy="2445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7048" y="5826393"/>
            <a:ext cx="4529278" cy="709656"/>
            <a:chOff x="10757048" y="5826393"/>
            <a:chExt cx="4529278" cy="709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048" y="5826393"/>
              <a:ext cx="4529278" cy="709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3382971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0542" y="8132725"/>
            <a:ext cx="7974405" cy="1210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04"/>
            <a:ext cx="2429738" cy="53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386" y="3659857"/>
            <a:ext cx="8689430" cy="1546225"/>
            <a:chOff x="1469386" y="3659857"/>
            <a:chExt cx="8689430" cy="1546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9386" y="3659857"/>
              <a:ext cx="8689430" cy="1546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0837" y="2450429"/>
            <a:ext cx="6621243" cy="4025350"/>
            <a:chOff x="9890837" y="2450429"/>
            <a:chExt cx="6621243" cy="40253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0837" y="2450429"/>
              <a:ext cx="6621243" cy="4025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8817" y="6775040"/>
            <a:ext cx="6171429" cy="2445820"/>
            <a:chOff x="10158817" y="6775040"/>
            <a:chExt cx="6171429" cy="24458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8817" y="6775040"/>
              <a:ext cx="6171429" cy="2445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153" y="5349087"/>
            <a:ext cx="6171429" cy="2253383"/>
            <a:chOff x="2310153" y="5349087"/>
            <a:chExt cx="6171429" cy="2253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153" y="5349087"/>
              <a:ext cx="6171429" cy="2253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336" y="1307269"/>
            <a:ext cx="2257333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211504"/>
            <a:ext cx="877166" cy="563109"/>
          </a:xfrm>
          <a:prstGeom prst="rect">
            <a:avLst/>
          </a:prstGeom>
        </p:spPr>
      </p:pic>
      <p:pic>
        <p:nvPicPr>
          <p:cNvPr id="4" name="Main - Chrome 2022-05-19 14-12-11">
            <a:hlinkClick r:id="" action="ppaction://media"/>
            <a:extLst>
              <a:ext uri="{FF2B5EF4-FFF2-40B4-BE49-F238E27FC236}">
                <a16:creationId xmlns:a16="http://schemas.microsoft.com/office/drawing/2014/main" id="{A140A938-8911-B11B-AD7B-FADF287F74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2628900"/>
            <a:ext cx="12809531" cy="6938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5437764" cy="2323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58" y="542048"/>
            <a:ext cx="9164599" cy="69483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2982"/>
            <a:ext cx="3728797" cy="6953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3615305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199351"/>
            <a:ext cx="2182423" cy="5851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9303" y="7213332"/>
            <a:ext cx="11575774" cy="18152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30897" y="3275932"/>
            <a:ext cx="3823920" cy="3302584"/>
            <a:chOff x="7230897" y="3275932"/>
            <a:chExt cx="3823920" cy="3302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0897" y="3275932"/>
              <a:ext cx="3823920" cy="3302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3364229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211504"/>
            <a:ext cx="877166" cy="5631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7139" y="2688194"/>
            <a:ext cx="5683494" cy="6649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7139" y="3696119"/>
            <a:ext cx="6332646" cy="6704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7139" y="4820475"/>
            <a:ext cx="7210904" cy="19874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7139" y="7018801"/>
            <a:ext cx="7004027" cy="13261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489358"/>
            <a:ext cx="7262783" cy="2243097"/>
            <a:chOff x="1483762" y="3489358"/>
            <a:chExt cx="7262783" cy="2243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762" y="3489358"/>
              <a:ext cx="7262783" cy="2243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762" y="6191509"/>
            <a:ext cx="7262783" cy="1379929"/>
            <a:chOff x="1483762" y="6191509"/>
            <a:chExt cx="7262783" cy="13799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762" y="6191509"/>
              <a:ext cx="7262783" cy="13799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6749" y="8141661"/>
            <a:ext cx="1119062" cy="60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7046" y="2713392"/>
            <a:ext cx="514182" cy="514182"/>
            <a:chOff x="9917046" y="2713392"/>
            <a:chExt cx="514182" cy="5141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7046" y="2713392"/>
              <a:ext cx="514182" cy="514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7046" y="3757287"/>
            <a:ext cx="514182" cy="514182"/>
            <a:chOff x="9917046" y="3757287"/>
            <a:chExt cx="514182" cy="514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7046" y="3757287"/>
              <a:ext cx="514182" cy="514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17046" y="4885766"/>
            <a:ext cx="514182" cy="514182"/>
            <a:chOff x="9917046" y="4885766"/>
            <a:chExt cx="514182" cy="5141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7046" y="4885766"/>
              <a:ext cx="514182" cy="5141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7046" y="7057255"/>
            <a:ext cx="514182" cy="514182"/>
            <a:chOff x="9917046" y="7057255"/>
            <a:chExt cx="514182" cy="5141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7046" y="7057255"/>
              <a:ext cx="514182" cy="5141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36981" y="2708298"/>
            <a:ext cx="5746083" cy="21625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938" y="5140138"/>
            <a:ext cx="7239105" cy="665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336" y="1307269"/>
            <a:ext cx="2707867" cy="1185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03150" y="2706929"/>
            <a:ext cx="13679414" cy="6181385"/>
            <a:chOff x="2303150" y="2706929"/>
            <a:chExt cx="13679414" cy="61813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3150" y="2706929"/>
              <a:ext cx="13679414" cy="6181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03953" y="5572351"/>
            <a:ext cx="2530986" cy="1564764"/>
            <a:chOff x="14903953" y="5572351"/>
            <a:chExt cx="2530986" cy="15647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3953" y="5572351"/>
              <a:ext cx="2530986" cy="15647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10839" y="5610447"/>
            <a:ext cx="2343450" cy="1171725"/>
            <a:chOff x="14810839" y="5610447"/>
            <a:chExt cx="2343450" cy="11717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10839" y="5610447"/>
              <a:ext cx="2343450" cy="1171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29919" y="6285836"/>
            <a:ext cx="321733" cy="221279"/>
            <a:chOff x="13929919" y="6285836"/>
            <a:chExt cx="321733" cy="2212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9919" y="6285836"/>
              <a:ext cx="321733" cy="2212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01312" y="6649794"/>
            <a:ext cx="475045" cy="314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4566688" cy="2294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539937"/>
            <a:ext cx="8886627" cy="69504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2982"/>
            <a:ext cx="3728797" cy="1022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7269"/>
            <a:ext cx="4417734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1459" y="7699699"/>
            <a:ext cx="6692291" cy="12094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2" y="3022780"/>
            <a:ext cx="8887074" cy="5533807"/>
            <a:chOff x="1483762" y="3022780"/>
            <a:chExt cx="8887074" cy="55338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62" y="3022780"/>
              <a:ext cx="8887074" cy="55338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132" y="2199361"/>
            <a:ext cx="3483861" cy="585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7978" y="4176101"/>
            <a:ext cx="909254" cy="909254"/>
            <a:chOff x="12047978" y="4176101"/>
            <a:chExt cx="909254" cy="909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7978" y="4176101"/>
              <a:ext cx="909254" cy="909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2738" y="3611372"/>
            <a:ext cx="5816802" cy="1272725"/>
            <a:chOff x="3172738" y="3611372"/>
            <a:chExt cx="5816802" cy="12727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2738" y="3611372"/>
              <a:ext cx="5816802" cy="1272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7269"/>
            <a:ext cx="4417734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1430" y="7699696"/>
            <a:ext cx="6532358" cy="6032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199361"/>
            <a:ext cx="3483861" cy="5851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7978" y="4176101"/>
            <a:ext cx="909254" cy="909254"/>
            <a:chOff x="12047978" y="4176101"/>
            <a:chExt cx="909254" cy="909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7978" y="4176101"/>
              <a:ext cx="909254" cy="909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762" y="3022780"/>
            <a:ext cx="8963918" cy="3216002"/>
            <a:chOff x="1483762" y="3022780"/>
            <a:chExt cx="8963918" cy="32160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762" y="3022780"/>
              <a:ext cx="8963918" cy="32160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7269"/>
            <a:ext cx="4417734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1430" y="7699696"/>
            <a:ext cx="6572119" cy="12094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199361"/>
            <a:ext cx="3483861" cy="5851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47978" y="4176101"/>
            <a:ext cx="909254" cy="909254"/>
            <a:chOff x="12047978" y="4176101"/>
            <a:chExt cx="909254" cy="909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7978" y="4176101"/>
              <a:ext cx="909254" cy="909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2513" y="3022780"/>
            <a:ext cx="8963918" cy="3378155"/>
            <a:chOff x="1512513" y="3022780"/>
            <a:chExt cx="8963918" cy="33781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2513" y="3022780"/>
              <a:ext cx="8963918" cy="33781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3762" y="6575005"/>
            <a:ext cx="8992669" cy="2708878"/>
            <a:chOff x="1483762" y="6575005"/>
            <a:chExt cx="8992669" cy="27088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762" y="6575005"/>
              <a:ext cx="8992669" cy="2708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19856" y="8378030"/>
            <a:ext cx="398922" cy="398922"/>
            <a:chOff x="11119856" y="8378030"/>
            <a:chExt cx="398922" cy="398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9856" y="8378030"/>
              <a:ext cx="398922" cy="39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7269"/>
            <a:ext cx="4417734" cy="1042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197" y="8036458"/>
            <a:ext cx="12857605" cy="12109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211513"/>
            <a:ext cx="1001833" cy="563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96137" y="4233603"/>
            <a:ext cx="909254" cy="909254"/>
            <a:chOff x="12896137" y="4233603"/>
            <a:chExt cx="909254" cy="9092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6137" y="4233603"/>
              <a:ext cx="909254" cy="909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2339" y="4510108"/>
            <a:ext cx="6054406" cy="77219"/>
            <a:chOff x="7722339" y="4510108"/>
            <a:chExt cx="6054406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722339" y="4510108"/>
              <a:ext cx="6054406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2" y="3022780"/>
            <a:ext cx="9076803" cy="3543774"/>
            <a:chOff x="1483762" y="3022780"/>
            <a:chExt cx="9076803" cy="35437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762" y="3022780"/>
              <a:ext cx="9076803" cy="3543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2812" y="1303726"/>
            <a:ext cx="3386105" cy="121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5430" y="7735744"/>
            <a:ext cx="6854196" cy="18102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132" y="2199361"/>
            <a:ext cx="2755652" cy="5851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19317" y="3022780"/>
            <a:ext cx="6230183" cy="2815264"/>
            <a:chOff x="11319317" y="3022780"/>
            <a:chExt cx="6230183" cy="2815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9317" y="3022780"/>
              <a:ext cx="6230183" cy="28152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9791" y="3458265"/>
            <a:ext cx="1239647" cy="1239647"/>
            <a:chOff x="14209791" y="3458265"/>
            <a:chExt cx="1239647" cy="1239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9791" y="3458265"/>
              <a:ext cx="1239647" cy="1239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762" y="3022780"/>
            <a:ext cx="6171429" cy="5168766"/>
            <a:chOff x="1483762" y="3022780"/>
            <a:chExt cx="6171429" cy="51687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762" y="3022780"/>
              <a:ext cx="6171429" cy="51687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10988" y="5121460"/>
            <a:ext cx="7277108" cy="77219"/>
            <a:chOff x="7110988" y="5121460"/>
            <a:chExt cx="7277108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110988" y="5121460"/>
              <a:ext cx="727710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수민</cp:lastModifiedBy>
  <cp:revision>2</cp:revision>
  <dcterms:created xsi:type="dcterms:W3CDTF">2022-05-22T20:18:09Z</dcterms:created>
  <dcterms:modified xsi:type="dcterms:W3CDTF">2022-05-22T11:18:50Z</dcterms:modified>
</cp:coreProperties>
</file>